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149 (C)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Khusak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989477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Let Us Crown Him</a:t>
            </a:r>
          </a:p>
          <a:p>
            <a:r>
              <a:rPr lang="en-US" sz="3200" dirty="0"/>
              <a:t>Late 8:9</a:t>
            </a:r>
          </a:p>
          <a:p>
            <a:r>
              <a:rPr lang="en-US" sz="3200" dirty="0"/>
              <a:t>Edward Perronet, 1726-1792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F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Dawn 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un la,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pia un;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pia un;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honpite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pia un;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152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149 (C) Kumpi Lukhu Khusak Un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2018-10-14T17:35:25Z</dcterms:modified>
</cp:coreProperties>
</file>